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4" r:id="rId4"/>
    <p:sldId id="258" r:id="rId5"/>
    <p:sldId id="265" r:id="rId6"/>
    <p:sldId id="267" r:id="rId7"/>
    <p:sldId id="269" r:id="rId8"/>
    <p:sldId id="260" r:id="rId9"/>
    <p:sldId id="270" r:id="rId10"/>
    <p:sldId id="261" r:id="rId11"/>
    <p:sldId id="263" r:id="rId12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68204" autoAdjust="0"/>
  </p:normalViewPr>
  <p:slideViewPr>
    <p:cSldViewPr snapToGrid="0">
      <p:cViewPr varScale="1">
        <p:scale>
          <a:sx n="75" d="100"/>
          <a:sy n="75" d="100"/>
        </p:scale>
        <p:origin x="19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821AF3-AC1F-4111-A5F7-9513F7DCA5C6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917125E-42CC-492E-9C52-D27CAD18EA32}">
      <dgm:prSet/>
      <dgm:spPr/>
      <dgm:t>
        <a:bodyPr/>
        <a:lstStyle/>
        <a:p>
          <a:r>
            <a:rPr lang="cs-CZ"/>
            <a:t>Tadeáš </a:t>
          </a:r>
          <a:r>
            <a:rPr lang="en-GB"/>
            <a:t>Zachoval</a:t>
          </a:r>
          <a:endParaRPr lang="en-US"/>
        </a:p>
      </dgm:t>
    </dgm:pt>
    <dgm:pt modelId="{61AD4D40-C48D-47AC-877A-20E2833BD1FE}" type="parTrans" cxnId="{CCE125CC-621E-48A7-A4F2-BDB17D0605B0}">
      <dgm:prSet/>
      <dgm:spPr/>
      <dgm:t>
        <a:bodyPr/>
        <a:lstStyle/>
        <a:p>
          <a:endParaRPr lang="en-US"/>
        </a:p>
      </dgm:t>
    </dgm:pt>
    <dgm:pt modelId="{AABEAB6C-B57F-4550-B5EC-3422E5427BA3}" type="sibTrans" cxnId="{CCE125CC-621E-48A7-A4F2-BDB17D0605B0}">
      <dgm:prSet/>
      <dgm:spPr/>
      <dgm:t>
        <a:bodyPr/>
        <a:lstStyle/>
        <a:p>
          <a:endParaRPr lang="en-US"/>
        </a:p>
      </dgm:t>
    </dgm:pt>
    <dgm:pt modelId="{24A7B3B2-DBE8-4148-8CA7-38FC12304945}">
      <dgm:prSet/>
      <dgm:spPr/>
      <dgm:t>
        <a:bodyPr/>
        <a:lstStyle/>
        <a:p>
          <a:r>
            <a:rPr lang="en-GB"/>
            <a:t>Adam Turek</a:t>
          </a:r>
          <a:endParaRPr lang="en-US"/>
        </a:p>
      </dgm:t>
    </dgm:pt>
    <dgm:pt modelId="{E42C927F-BDB9-46B6-9267-A7B575093361}" type="parTrans" cxnId="{950BD480-641E-4DE9-B9F2-57358A962218}">
      <dgm:prSet/>
      <dgm:spPr/>
      <dgm:t>
        <a:bodyPr/>
        <a:lstStyle/>
        <a:p>
          <a:endParaRPr lang="en-US"/>
        </a:p>
      </dgm:t>
    </dgm:pt>
    <dgm:pt modelId="{08E46613-67B1-4532-825E-8699749CB2D2}" type="sibTrans" cxnId="{950BD480-641E-4DE9-B9F2-57358A962218}">
      <dgm:prSet/>
      <dgm:spPr/>
      <dgm:t>
        <a:bodyPr/>
        <a:lstStyle/>
        <a:p>
          <a:endParaRPr lang="en-US"/>
        </a:p>
      </dgm:t>
    </dgm:pt>
    <dgm:pt modelId="{DBEEE58F-1982-4541-B202-C0860E0C76D5}">
      <dgm:prSet/>
      <dgm:spPr/>
      <dgm:t>
        <a:bodyPr/>
        <a:lstStyle/>
        <a:p>
          <a:r>
            <a:rPr lang="en-GB"/>
            <a:t>Tom</a:t>
          </a:r>
          <a:r>
            <a:rPr lang="cs-CZ"/>
            <a:t>áš Závada</a:t>
          </a:r>
          <a:endParaRPr lang="en-US"/>
        </a:p>
      </dgm:t>
    </dgm:pt>
    <dgm:pt modelId="{2AC4948A-88B7-48D9-BCD9-14817ACAE160}" type="parTrans" cxnId="{CF241EA8-6B5F-4DB9-8400-961E48E794E0}">
      <dgm:prSet/>
      <dgm:spPr/>
      <dgm:t>
        <a:bodyPr/>
        <a:lstStyle/>
        <a:p>
          <a:endParaRPr lang="en-US"/>
        </a:p>
      </dgm:t>
    </dgm:pt>
    <dgm:pt modelId="{69BA7761-A226-4E2B-9BA9-0E613B6C7115}" type="sibTrans" cxnId="{CF241EA8-6B5F-4DB9-8400-961E48E794E0}">
      <dgm:prSet/>
      <dgm:spPr/>
      <dgm:t>
        <a:bodyPr/>
        <a:lstStyle/>
        <a:p>
          <a:endParaRPr lang="en-US"/>
        </a:p>
      </dgm:t>
    </dgm:pt>
    <dgm:pt modelId="{1CA85F82-E116-4EA4-A81F-DB50A9CB6DD7}">
      <dgm:prSet/>
      <dgm:spPr/>
      <dgm:t>
        <a:bodyPr/>
        <a:lstStyle/>
        <a:p>
          <a:r>
            <a:rPr lang="cs-CZ"/>
            <a:t>Nguyen Van Phuc</a:t>
          </a:r>
          <a:endParaRPr lang="en-US"/>
        </a:p>
      </dgm:t>
    </dgm:pt>
    <dgm:pt modelId="{EB223AC8-B77D-4DAE-BC5A-C15F3C95289F}" type="parTrans" cxnId="{74637CEF-6BA4-46F6-9060-C02769A555AC}">
      <dgm:prSet/>
      <dgm:spPr/>
      <dgm:t>
        <a:bodyPr/>
        <a:lstStyle/>
        <a:p>
          <a:endParaRPr lang="en-US"/>
        </a:p>
      </dgm:t>
    </dgm:pt>
    <dgm:pt modelId="{2DA846A9-5309-468E-9D12-8C3BD2CFB49D}" type="sibTrans" cxnId="{74637CEF-6BA4-46F6-9060-C02769A555AC}">
      <dgm:prSet/>
      <dgm:spPr/>
      <dgm:t>
        <a:bodyPr/>
        <a:lstStyle/>
        <a:p>
          <a:endParaRPr lang="en-US"/>
        </a:p>
      </dgm:t>
    </dgm:pt>
    <dgm:pt modelId="{C956E57A-E5B5-4056-B7F6-AE65DB846177}" type="pres">
      <dgm:prSet presAssocID="{2B821AF3-AC1F-4111-A5F7-9513F7DCA5C6}" presName="matrix" presStyleCnt="0">
        <dgm:presLayoutVars>
          <dgm:chMax val="1"/>
          <dgm:dir/>
          <dgm:resizeHandles val="exact"/>
        </dgm:presLayoutVars>
      </dgm:prSet>
      <dgm:spPr/>
    </dgm:pt>
    <dgm:pt modelId="{A114AF24-803B-4DD5-B2F3-72F9D50FFC24}" type="pres">
      <dgm:prSet presAssocID="{2B821AF3-AC1F-4111-A5F7-9513F7DCA5C6}" presName="diamond" presStyleLbl="bgShp" presStyleIdx="0" presStyleCnt="1"/>
      <dgm:spPr/>
    </dgm:pt>
    <dgm:pt modelId="{56FB7A45-1EDC-4A6D-AFDE-5BC80FF79A18}" type="pres">
      <dgm:prSet presAssocID="{2B821AF3-AC1F-4111-A5F7-9513F7DCA5C6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7BC7EE9-D40B-442D-966D-142BA3C8A3DE}" type="pres">
      <dgm:prSet presAssocID="{2B821AF3-AC1F-4111-A5F7-9513F7DCA5C6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C7EF904-290A-4692-83BD-821D37ECEB66}" type="pres">
      <dgm:prSet presAssocID="{2B821AF3-AC1F-4111-A5F7-9513F7DCA5C6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CB831902-BB6B-4658-A340-F40008C99980}" type="pres">
      <dgm:prSet presAssocID="{2B821AF3-AC1F-4111-A5F7-9513F7DCA5C6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8694A58-F77C-46D6-B4DB-ACEB324A6382}" type="presOf" srcId="{DBEEE58F-1982-4541-B202-C0860E0C76D5}" destId="{2C7EF904-290A-4692-83BD-821D37ECEB66}" srcOrd="0" destOrd="0" presId="urn:microsoft.com/office/officeart/2005/8/layout/matrix3"/>
    <dgm:cxn modelId="{950BD480-641E-4DE9-B9F2-57358A962218}" srcId="{2B821AF3-AC1F-4111-A5F7-9513F7DCA5C6}" destId="{24A7B3B2-DBE8-4148-8CA7-38FC12304945}" srcOrd="1" destOrd="0" parTransId="{E42C927F-BDB9-46B6-9267-A7B575093361}" sibTransId="{08E46613-67B1-4532-825E-8699749CB2D2}"/>
    <dgm:cxn modelId="{92BA2585-6EF7-418F-BC3E-58EC963C6C1C}" type="presOf" srcId="{E917125E-42CC-492E-9C52-D27CAD18EA32}" destId="{56FB7A45-1EDC-4A6D-AFDE-5BC80FF79A18}" srcOrd="0" destOrd="0" presId="urn:microsoft.com/office/officeart/2005/8/layout/matrix3"/>
    <dgm:cxn modelId="{423FFC93-4AA0-4893-BBCD-48A55DF0F123}" type="presOf" srcId="{24A7B3B2-DBE8-4148-8CA7-38FC12304945}" destId="{87BC7EE9-D40B-442D-966D-142BA3C8A3DE}" srcOrd="0" destOrd="0" presId="urn:microsoft.com/office/officeart/2005/8/layout/matrix3"/>
    <dgm:cxn modelId="{CF241EA8-6B5F-4DB9-8400-961E48E794E0}" srcId="{2B821AF3-AC1F-4111-A5F7-9513F7DCA5C6}" destId="{DBEEE58F-1982-4541-B202-C0860E0C76D5}" srcOrd="2" destOrd="0" parTransId="{2AC4948A-88B7-48D9-BCD9-14817ACAE160}" sibTransId="{69BA7761-A226-4E2B-9BA9-0E613B6C7115}"/>
    <dgm:cxn modelId="{85FDFEB4-0C11-4542-A3AF-00AF9CF35B91}" type="presOf" srcId="{2B821AF3-AC1F-4111-A5F7-9513F7DCA5C6}" destId="{C956E57A-E5B5-4056-B7F6-AE65DB846177}" srcOrd="0" destOrd="0" presId="urn:microsoft.com/office/officeart/2005/8/layout/matrix3"/>
    <dgm:cxn modelId="{CCE125CC-621E-48A7-A4F2-BDB17D0605B0}" srcId="{2B821AF3-AC1F-4111-A5F7-9513F7DCA5C6}" destId="{E917125E-42CC-492E-9C52-D27CAD18EA32}" srcOrd="0" destOrd="0" parTransId="{61AD4D40-C48D-47AC-877A-20E2833BD1FE}" sibTransId="{AABEAB6C-B57F-4550-B5EC-3422E5427BA3}"/>
    <dgm:cxn modelId="{74637CEF-6BA4-46F6-9060-C02769A555AC}" srcId="{2B821AF3-AC1F-4111-A5F7-9513F7DCA5C6}" destId="{1CA85F82-E116-4EA4-A81F-DB50A9CB6DD7}" srcOrd="3" destOrd="0" parTransId="{EB223AC8-B77D-4DAE-BC5A-C15F3C95289F}" sibTransId="{2DA846A9-5309-468E-9D12-8C3BD2CFB49D}"/>
    <dgm:cxn modelId="{EA05B6F2-32B7-4008-BC3B-2A93915B2C5D}" type="presOf" srcId="{1CA85F82-E116-4EA4-A81F-DB50A9CB6DD7}" destId="{CB831902-BB6B-4658-A340-F40008C99980}" srcOrd="0" destOrd="0" presId="urn:microsoft.com/office/officeart/2005/8/layout/matrix3"/>
    <dgm:cxn modelId="{1B9B383A-1BA5-4912-9DA5-180AECA29B1C}" type="presParOf" srcId="{C956E57A-E5B5-4056-B7F6-AE65DB846177}" destId="{A114AF24-803B-4DD5-B2F3-72F9D50FFC24}" srcOrd="0" destOrd="0" presId="urn:microsoft.com/office/officeart/2005/8/layout/matrix3"/>
    <dgm:cxn modelId="{54D8DE62-67C8-4369-83F6-042CF72A3E5B}" type="presParOf" srcId="{C956E57A-E5B5-4056-B7F6-AE65DB846177}" destId="{56FB7A45-1EDC-4A6D-AFDE-5BC80FF79A18}" srcOrd="1" destOrd="0" presId="urn:microsoft.com/office/officeart/2005/8/layout/matrix3"/>
    <dgm:cxn modelId="{A776DA61-B109-465D-9E2C-0ED913B54ED6}" type="presParOf" srcId="{C956E57A-E5B5-4056-B7F6-AE65DB846177}" destId="{87BC7EE9-D40B-442D-966D-142BA3C8A3DE}" srcOrd="2" destOrd="0" presId="urn:microsoft.com/office/officeart/2005/8/layout/matrix3"/>
    <dgm:cxn modelId="{F12C8A9B-32D5-4FC2-BD20-B6C7C784E4F9}" type="presParOf" srcId="{C956E57A-E5B5-4056-B7F6-AE65DB846177}" destId="{2C7EF904-290A-4692-83BD-821D37ECEB66}" srcOrd="3" destOrd="0" presId="urn:microsoft.com/office/officeart/2005/8/layout/matrix3"/>
    <dgm:cxn modelId="{579E3A96-021E-4CE4-9C61-E87566D93B1B}" type="presParOf" srcId="{C956E57A-E5B5-4056-B7F6-AE65DB846177}" destId="{CB831902-BB6B-4658-A340-F40008C99980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DC7781-D95B-4A2E-9EB8-FD35049E0BFF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B68A919-8E43-4C52-B0A1-C351E69906D1}">
      <dgm:prSet/>
      <dgm:spPr/>
      <dgm:t>
        <a:bodyPr/>
        <a:lstStyle/>
        <a:p>
          <a:r>
            <a:rPr lang="cs-CZ"/>
            <a:t>UploadFile</a:t>
          </a:r>
          <a:endParaRPr lang="en-US" dirty="0"/>
        </a:p>
      </dgm:t>
    </dgm:pt>
    <dgm:pt modelId="{2E3BDD70-2F57-40A7-B974-AEEF34D6D83A}" type="parTrans" cxnId="{0D72EAEC-CB6D-4958-B929-3BBA771A7E7A}">
      <dgm:prSet/>
      <dgm:spPr/>
      <dgm:t>
        <a:bodyPr/>
        <a:lstStyle/>
        <a:p>
          <a:endParaRPr lang="en-US"/>
        </a:p>
      </dgm:t>
    </dgm:pt>
    <dgm:pt modelId="{3693B8C2-5326-4E2A-AF30-8520807BB4BF}" type="sibTrans" cxnId="{0D72EAEC-CB6D-4958-B929-3BBA771A7E7A}">
      <dgm:prSet/>
      <dgm:spPr/>
      <dgm:t>
        <a:bodyPr/>
        <a:lstStyle/>
        <a:p>
          <a:endParaRPr lang="en-US"/>
        </a:p>
      </dgm:t>
    </dgm:pt>
    <dgm:pt modelId="{38799686-16F9-4DB2-B6C6-CA109B0E5571}">
      <dgm:prSet/>
      <dgm:spPr/>
      <dgm:t>
        <a:bodyPr/>
        <a:lstStyle/>
        <a:p>
          <a:r>
            <a:rPr lang="cs-CZ" dirty="0" err="1"/>
            <a:t>DownloadFile</a:t>
          </a:r>
          <a:endParaRPr lang="en-US" dirty="0"/>
        </a:p>
      </dgm:t>
    </dgm:pt>
    <dgm:pt modelId="{576EC6CD-0A43-4782-A65F-10C5F17D422A}" type="parTrans" cxnId="{60F6C2ED-863E-47AA-A4A3-535B20D35537}">
      <dgm:prSet/>
      <dgm:spPr/>
      <dgm:t>
        <a:bodyPr/>
        <a:lstStyle/>
        <a:p>
          <a:endParaRPr lang="en-US"/>
        </a:p>
      </dgm:t>
    </dgm:pt>
    <dgm:pt modelId="{EA9FDC27-EFFD-463C-84C7-10018AA0C6E9}" type="sibTrans" cxnId="{60F6C2ED-863E-47AA-A4A3-535B20D35537}">
      <dgm:prSet/>
      <dgm:spPr/>
      <dgm:t>
        <a:bodyPr/>
        <a:lstStyle/>
        <a:p>
          <a:endParaRPr lang="en-US"/>
        </a:p>
      </dgm:t>
    </dgm:pt>
    <dgm:pt modelId="{ED8BB95F-12AD-4D11-ACCB-1461841CAD5D}">
      <dgm:prSet/>
      <dgm:spPr/>
      <dgm:t>
        <a:bodyPr/>
        <a:lstStyle/>
        <a:p>
          <a:r>
            <a:rPr lang="cs-CZ" dirty="0" err="1"/>
            <a:t>DeleteFile</a:t>
          </a:r>
          <a:endParaRPr lang="en-US" dirty="0"/>
        </a:p>
      </dgm:t>
    </dgm:pt>
    <dgm:pt modelId="{98D4BD91-7DEA-44E8-AAA3-F00BAD7FA557}" type="parTrans" cxnId="{074EAD8F-F6FB-4BEF-B5FB-AA17EBC8B7A4}">
      <dgm:prSet/>
      <dgm:spPr/>
      <dgm:t>
        <a:bodyPr/>
        <a:lstStyle/>
        <a:p>
          <a:endParaRPr lang="en-US"/>
        </a:p>
      </dgm:t>
    </dgm:pt>
    <dgm:pt modelId="{B4430F14-5F7D-4C16-BD82-B912CE8EB6BE}" type="sibTrans" cxnId="{074EAD8F-F6FB-4BEF-B5FB-AA17EBC8B7A4}">
      <dgm:prSet/>
      <dgm:spPr/>
      <dgm:t>
        <a:bodyPr/>
        <a:lstStyle/>
        <a:p>
          <a:endParaRPr lang="en-US"/>
        </a:p>
      </dgm:t>
    </dgm:pt>
    <dgm:pt modelId="{012BF360-C18E-4911-9F0A-B3140480D570}">
      <dgm:prSet/>
      <dgm:spPr/>
      <dgm:t>
        <a:bodyPr/>
        <a:lstStyle/>
        <a:p>
          <a:r>
            <a:rPr lang="cs-CZ" dirty="0" err="1"/>
            <a:t>GetStorage</a:t>
          </a:r>
          <a:endParaRPr lang="en-US" dirty="0"/>
        </a:p>
      </dgm:t>
    </dgm:pt>
    <dgm:pt modelId="{98CD6E2A-5C34-470B-BB53-0B810A4AB3A6}" type="parTrans" cxnId="{DC66AD76-9C98-4512-B253-BE490FB181CB}">
      <dgm:prSet/>
      <dgm:spPr/>
      <dgm:t>
        <a:bodyPr/>
        <a:lstStyle/>
        <a:p>
          <a:endParaRPr lang="en-US"/>
        </a:p>
      </dgm:t>
    </dgm:pt>
    <dgm:pt modelId="{C92B7FAF-55A1-4044-8089-B9C26F3C4C44}" type="sibTrans" cxnId="{DC66AD76-9C98-4512-B253-BE490FB181CB}">
      <dgm:prSet/>
      <dgm:spPr/>
      <dgm:t>
        <a:bodyPr/>
        <a:lstStyle/>
        <a:p>
          <a:endParaRPr lang="en-US"/>
        </a:p>
      </dgm:t>
    </dgm:pt>
    <dgm:pt modelId="{78178399-C055-46F4-9449-BC524BC4C654}" type="pres">
      <dgm:prSet presAssocID="{ADDC7781-D95B-4A2E-9EB8-FD35049E0BFF}" presName="Name0" presStyleCnt="0">
        <dgm:presLayoutVars>
          <dgm:dir/>
          <dgm:animLvl val="lvl"/>
          <dgm:resizeHandles val="exact"/>
        </dgm:presLayoutVars>
      </dgm:prSet>
      <dgm:spPr/>
    </dgm:pt>
    <dgm:pt modelId="{13A403D9-183E-458C-A193-776C70C5B737}" type="pres">
      <dgm:prSet presAssocID="{2B68A919-8E43-4C52-B0A1-C351E69906D1}" presName="linNode" presStyleCnt="0"/>
      <dgm:spPr/>
    </dgm:pt>
    <dgm:pt modelId="{71E3CA22-7C7E-466D-96F6-55AB03CB480E}" type="pres">
      <dgm:prSet presAssocID="{2B68A919-8E43-4C52-B0A1-C351E69906D1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2AD15E4-EB53-4475-9997-7183404ED372}" type="pres">
      <dgm:prSet presAssocID="{3693B8C2-5326-4E2A-AF30-8520807BB4BF}" presName="sp" presStyleCnt="0"/>
      <dgm:spPr/>
    </dgm:pt>
    <dgm:pt modelId="{79F92838-4D00-4AD1-B7E9-20241C3FEC08}" type="pres">
      <dgm:prSet presAssocID="{38799686-16F9-4DB2-B6C6-CA109B0E5571}" presName="linNode" presStyleCnt="0"/>
      <dgm:spPr/>
    </dgm:pt>
    <dgm:pt modelId="{26EF6376-4CD0-494A-95B7-1A056343C16B}" type="pres">
      <dgm:prSet presAssocID="{38799686-16F9-4DB2-B6C6-CA109B0E5571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CD168264-E0D2-4FD6-801D-BCCC3505128C}" type="pres">
      <dgm:prSet presAssocID="{EA9FDC27-EFFD-463C-84C7-10018AA0C6E9}" presName="sp" presStyleCnt="0"/>
      <dgm:spPr/>
    </dgm:pt>
    <dgm:pt modelId="{3687BB61-82F2-47F7-B776-5E6FA214D1E7}" type="pres">
      <dgm:prSet presAssocID="{ED8BB95F-12AD-4D11-ACCB-1461841CAD5D}" presName="linNode" presStyleCnt="0"/>
      <dgm:spPr/>
    </dgm:pt>
    <dgm:pt modelId="{BC739586-4728-4D1B-B03B-689D029A718A}" type="pres">
      <dgm:prSet presAssocID="{ED8BB95F-12AD-4D11-ACCB-1461841CAD5D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BF78D0A9-E3F4-47F3-8565-94B5A3BDD604}" type="pres">
      <dgm:prSet presAssocID="{B4430F14-5F7D-4C16-BD82-B912CE8EB6BE}" presName="sp" presStyleCnt="0"/>
      <dgm:spPr/>
    </dgm:pt>
    <dgm:pt modelId="{8253D657-44F1-4172-A294-938CA8DE5195}" type="pres">
      <dgm:prSet presAssocID="{012BF360-C18E-4911-9F0A-B3140480D570}" presName="linNode" presStyleCnt="0"/>
      <dgm:spPr/>
    </dgm:pt>
    <dgm:pt modelId="{AD8D99B4-08CF-4CF3-B387-DDA8B9880222}" type="pres">
      <dgm:prSet presAssocID="{012BF360-C18E-4911-9F0A-B3140480D570}" presName="parentText" presStyleLbl="node1" presStyleIdx="3" presStyleCnt="4">
        <dgm:presLayoutVars>
          <dgm:chMax val="1"/>
          <dgm:bulletEnabled val="1"/>
        </dgm:presLayoutVars>
      </dgm:prSet>
      <dgm:spPr/>
    </dgm:pt>
  </dgm:ptLst>
  <dgm:cxnLst>
    <dgm:cxn modelId="{CEEA6602-6C65-4EB1-B61E-C6A07DF30A9D}" type="presOf" srcId="{012BF360-C18E-4911-9F0A-B3140480D570}" destId="{AD8D99B4-08CF-4CF3-B387-DDA8B9880222}" srcOrd="0" destOrd="0" presId="urn:microsoft.com/office/officeart/2005/8/layout/vList5"/>
    <dgm:cxn modelId="{B034D71B-2CD5-4E1F-9401-F0A9B5178A11}" type="presOf" srcId="{ED8BB95F-12AD-4D11-ACCB-1461841CAD5D}" destId="{BC739586-4728-4D1B-B03B-689D029A718A}" srcOrd="0" destOrd="0" presId="urn:microsoft.com/office/officeart/2005/8/layout/vList5"/>
    <dgm:cxn modelId="{31760930-3314-49DF-A81C-4F8246FD58E4}" type="presOf" srcId="{38799686-16F9-4DB2-B6C6-CA109B0E5571}" destId="{26EF6376-4CD0-494A-95B7-1A056343C16B}" srcOrd="0" destOrd="0" presId="urn:microsoft.com/office/officeart/2005/8/layout/vList5"/>
    <dgm:cxn modelId="{DC66AD76-9C98-4512-B253-BE490FB181CB}" srcId="{ADDC7781-D95B-4A2E-9EB8-FD35049E0BFF}" destId="{012BF360-C18E-4911-9F0A-B3140480D570}" srcOrd="3" destOrd="0" parTransId="{98CD6E2A-5C34-470B-BB53-0B810A4AB3A6}" sibTransId="{C92B7FAF-55A1-4044-8089-B9C26F3C4C44}"/>
    <dgm:cxn modelId="{074EAD8F-F6FB-4BEF-B5FB-AA17EBC8B7A4}" srcId="{ADDC7781-D95B-4A2E-9EB8-FD35049E0BFF}" destId="{ED8BB95F-12AD-4D11-ACCB-1461841CAD5D}" srcOrd="2" destOrd="0" parTransId="{98D4BD91-7DEA-44E8-AAA3-F00BAD7FA557}" sibTransId="{B4430F14-5F7D-4C16-BD82-B912CE8EB6BE}"/>
    <dgm:cxn modelId="{52B046B8-B3D7-429E-9431-5AE0927A4BEE}" type="presOf" srcId="{2B68A919-8E43-4C52-B0A1-C351E69906D1}" destId="{71E3CA22-7C7E-466D-96F6-55AB03CB480E}" srcOrd="0" destOrd="0" presId="urn:microsoft.com/office/officeart/2005/8/layout/vList5"/>
    <dgm:cxn modelId="{0D72EAEC-CB6D-4958-B929-3BBA771A7E7A}" srcId="{ADDC7781-D95B-4A2E-9EB8-FD35049E0BFF}" destId="{2B68A919-8E43-4C52-B0A1-C351E69906D1}" srcOrd="0" destOrd="0" parTransId="{2E3BDD70-2F57-40A7-B974-AEEF34D6D83A}" sibTransId="{3693B8C2-5326-4E2A-AF30-8520807BB4BF}"/>
    <dgm:cxn modelId="{60F6C2ED-863E-47AA-A4A3-535B20D35537}" srcId="{ADDC7781-D95B-4A2E-9EB8-FD35049E0BFF}" destId="{38799686-16F9-4DB2-B6C6-CA109B0E5571}" srcOrd="1" destOrd="0" parTransId="{576EC6CD-0A43-4782-A65F-10C5F17D422A}" sibTransId="{EA9FDC27-EFFD-463C-84C7-10018AA0C6E9}"/>
    <dgm:cxn modelId="{F0FFBAF5-3F93-45A8-8A1D-92B661C9DD5E}" type="presOf" srcId="{ADDC7781-D95B-4A2E-9EB8-FD35049E0BFF}" destId="{78178399-C055-46F4-9449-BC524BC4C654}" srcOrd="0" destOrd="0" presId="urn:microsoft.com/office/officeart/2005/8/layout/vList5"/>
    <dgm:cxn modelId="{58D5D68C-B0F1-45C4-B974-7B386DC9C338}" type="presParOf" srcId="{78178399-C055-46F4-9449-BC524BC4C654}" destId="{13A403D9-183E-458C-A193-776C70C5B737}" srcOrd="0" destOrd="0" presId="urn:microsoft.com/office/officeart/2005/8/layout/vList5"/>
    <dgm:cxn modelId="{3F2BC44F-F580-4BCB-AF69-3C193AB5A1B2}" type="presParOf" srcId="{13A403D9-183E-458C-A193-776C70C5B737}" destId="{71E3CA22-7C7E-466D-96F6-55AB03CB480E}" srcOrd="0" destOrd="0" presId="urn:microsoft.com/office/officeart/2005/8/layout/vList5"/>
    <dgm:cxn modelId="{D456C246-DD74-46B9-BA75-F66A1AD73830}" type="presParOf" srcId="{78178399-C055-46F4-9449-BC524BC4C654}" destId="{62AD15E4-EB53-4475-9997-7183404ED372}" srcOrd="1" destOrd="0" presId="urn:microsoft.com/office/officeart/2005/8/layout/vList5"/>
    <dgm:cxn modelId="{7D0F2ABF-6A01-46B8-9DC1-67607027CA18}" type="presParOf" srcId="{78178399-C055-46F4-9449-BC524BC4C654}" destId="{79F92838-4D00-4AD1-B7E9-20241C3FEC08}" srcOrd="2" destOrd="0" presId="urn:microsoft.com/office/officeart/2005/8/layout/vList5"/>
    <dgm:cxn modelId="{28B621F3-4629-4D2D-B9B6-C921C54986E6}" type="presParOf" srcId="{79F92838-4D00-4AD1-B7E9-20241C3FEC08}" destId="{26EF6376-4CD0-494A-95B7-1A056343C16B}" srcOrd="0" destOrd="0" presId="urn:microsoft.com/office/officeart/2005/8/layout/vList5"/>
    <dgm:cxn modelId="{48EA96E0-E0C6-4D98-AE86-604E068E2848}" type="presParOf" srcId="{78178399-C055-46F4-9449-BC524BC4C654}" destId="{CD168264-E0D2-4FD6-801D-BCCC3505128C}" srcOrd="3" destOrd="0" presId="urn:microsoft.com/office/officeart/2005/8/layout/vList5"/>
    <dgm:cxn modelId="{54950FFD-246A-4E49-83C4-03E52A18D43A}" type="presParOf" srcId="{78178399-C055-46F4-9449-BC524BC4C654}" destId="{3687BB61-82F2-47F7-B776-5E6FA214D1E7}" srcOrd="4" destOrd="0" presId="urn:microsoft.com/office/officeart/2005/8/layout/vList5"/>
    <dgm:cxn modelId="{1066A933-8297-4170-B636-D11AE123F321}" type="presParOf" srcId="{3687BB61-82F2-47F7-B776-5E6FA214D1E7}" destId="{BC739586-4728-4D1B-B03B-689D029A718A}" srcOrd="0" destOrd="0" presId="urn:microsoft.com/office/officeart/2005/8/layout/vList5"/>
    <dgm:cxn modelId="{7CE49A95-1353-406B-A80B-1558CFFF8D14}" type="presParOf" srcId="{78178399-C055-46F4-9449-BC524BC4C654}" destId="{BF78D0A9-E3F4-47F3-8565-94B5A3BDD604}" srcOrd="5" destOrd="0" presId="urn:microsoft.com/office/officeart/2005/8/layout/vList5"/>
    <dgm:cxn modelId="{96908BD7-2592-497B-ADB5-5D66ED5C41A4}" type="presParOf" srcId="{78178399-C055-46F4-9449-BC524BC4C654}" destId="{8253D657-44F1-4172-A294-938CA8DE5195}" srcOrd="6" destOrd="0" presId="urn:microsoft.com/office/officeart/2005/8/layout/vList5"/>
    <dgm:cxn modelId="{5A2D5BB1-F102-4B4B-8DD5-61F2905767AB}" type="presParOf" srcId="{8253D657-44F1-4172-A294-938CA8DE5195}" destId="{AD8D99B4-08CF-4CF3-B387-DDA8B988022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14AF24-803B-4DD5-B2F3-72F9D50FFC24}">
      <dsp:nvSpPr>
        <dsp:cNvPr id="0" name=""/>
        <dsp:cNvSpPr/>
      </dsp:nvSpPr>
      <dsp:spPr>
        <a:xfrm>
          <a:off x="3082131" y="0"/>
          <a:ext cx="4351338" cy="4351338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FB7A45-1EDC-4A6D-AFDE-5BC80FF79A18}">
      <dsp:nvSpPr>
        <dsp:cNvPr id="0" name=""/>
        <dsp:cNvSpPr/>
      </dsp:nvSpPr>
      <dsp:spPr>
        <a:xfrm>
          <a:off x="3495508" y="413377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800" kern="1200"/>
            <a:t>Tadeáš </a:t>
          </a:r>
          <a:r>
            <a:rPr lang="en-GB" sz="2800" kern="1200"/>
            <a:t>Zachoval</a:t>
          </a:r>
          <a:endParaRPr lang="en-US" sz="2800" kern="1200"/>
        </a:p>
      </dsp:txBody>
      <dsp:txXfrm>
        <a:off x="3578350" y="496219"/>
        <a:ext cx="1531337" cy="1531337"/>
      </dsp:txXfrm>
    </dsp:sp>
    <dsp:sp modelId="{87BC7EE9-D40B-442D-966D-142BA3C8A3DE}">
      <dsp:nvSpPr>
        <dsp:cNvPr id="0" name=""/>
        <dsp:cNvSpPr/>
      </dsp:nvSpPr>
      <dsp:spPr>
        <a:xfrm>
          <a:off x="5323070" y="413377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Adam Turek</a:t>
          </a:r>
          <a:endParaRPr lang="en-US" sz="2800" kern="1200"/>
        </a:p>
      </dsp:txBody>
      <dsp:txXfrm>
        <a:off x="5405912" y="496219"/>
        <a:ext cx="1531337" cy="1531337"/>
      </dsp:txXfrm>
    </dsp:sp>
    <dsp:sp modelId="{2C7EF904-290A-4692-83BD-821D37ECEB66}">
      <dsp:nvSpPr>
        <dsp:cNvPr id="0" name=""/>
        <dsp:cNvSpPr/>
      </dsp:nvSpPr>
      <dsp:spPr>
        <a:xfrm>
          <a:off x="3495508" y="2240939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Tom</a:t>
          </a:r>
          <a:r>
            <a:rPr lang="cs-CZ" sz="2800" kern="1200"/>
            <a:t>áš Závada</a:t>
          </a:r>
          <a:endParaRPr lang="en-US" sz="2800" kern="1200"/>
        </a:p>
      </dsp:txBody>
      <dsp:txXfrm>
        <a:off x="3578350" y="2323781"/>
        <a:ext cx="1531337" cy="1531337"/>
      </dsp:txXfrm>
    </dsp:sp>
    <dsp:sp modelId="{CB831902-BB6B-4658-A340-F40008C99980}">
      <dsp:nvSpPr>
        <dsp:cNvPr id="0" name=""/>
        <dsp:cNvSpPr/>
      </dsp:nvSpPr>
      <dsp:spPr>
        <a:xfrm>
          <a:off x="5323070" y="2240939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800" kern="1200"/>
            <a:t>Nguyen Van Phuc</a:t>
          </a:r>
          <a:endParaRPr lang="en-US" sz="2800" kern="1200"/>
        </a:p>
      </dsp:txBody>
      <dsp:txXfrm>
        <a:off x="5405912" y="2323781"/>
        <a:ext cx="1531337" cy="15313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E3CA22-7C7E-466D-96F6-55AB03CB480E}">
      <dsp:nvSpPr>
        <dsp:cNvPr id="0" name=""/>
        <dsp:cNvSpPr/>
      </dsp:nvSpPr>
      <dsp:spPr>
        <a:xfrm>
          <a:off x="3364992" y="2177"/>
          <a:ext cx="3785616" cy="104746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300" kern="1200"/>
            <a:t>UploadFile</a:t>
          </a:r>
          <a:endParaRPr lang="en-US" sz="4300" kern="1200" dirty="0"/>
        </a:p>
      </dsp:txBody>
      <dsp:txXfrm>
        <a:off x="3416125" y="53310"/>
        <a:ext cx="3683350" cy="945199"/>
      </dsp:txXfrm>
    </dsp:sp>
    <dsp:sp modelId="{26EF6376-4CD0-494A-95B7-1A056343C16B}">
      <dsp:nvSpPr>
        <dsp:cNvPr id="0" name=""/>
        <dsp:cNvSpPr/>
      </dsp:nvSpPr>
      <dsp:spPr>
        <a:xfrm>
          <a:off x="3364992" y="1102016"/>
          <a:ext cx="3785616" cy="1047465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300" kern="1200" dirty="0" err="1"/>
            <a:t>DownloadFile</a:t>
          </a:r>
          <a:endParaRPr lang="en-US" sz="4300" kern="1200" dirty="0"/>
        </a:p>
      </dsp:txBody>
      <dsp:txXfrm>
        <a:off x="3416125" y="1153149"/>
        <a:ext cx="3683350" cy="945199"/>
      </dsp:txXfrm>
    </dsp:sp>
    <dsp:sp modelId="{BC739586-4728-4D1B-B03B-689D029A718A}">
      <dsp:nvSpPr>
        <dsp:cNvPr id="0" name=""/>
        <dsp:cNvSpPr/>
      </dsp:nvSpPr>
      <dsp:spPr>
        <a:xfrm>
          <a:off x="3364992" y="2201855"/>
          <a:ext cx="3785616" cy="1047465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300" kern="1200" dirty="0" err="1"/>
            <a:t>DeleteFile</a:t>
          </a:r>
          <a:endParaRPr lang="en-US" sz="4300" kern="1200" dirty="0"/>
        </a:p>
      </dsp:txBody>
      <dsp:txXfrm>
        <a:off x="3416125" y="2252988"/>
        <a:ext cx="3683350" cy="945199"/>
      </dsp:txXfrm>
    </dsp:sp>
    <dsp:sp modelId="{AD8D99B4-08CF-4CF3-B387-DDA8B9880222}">
      <dsp:nvSpPr>
        <dsp:cNvPr id="0" name=""/>
        <dsp:cNvSpPr/>
      </dsp:nvSpPr>
      <dsp:spPr>
        <a:xfrm>
          <a:off x="3364992" y="3301694"/>
          <a:ext cx="3785616" cy="1047465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300" kern="1200" dirty="0" err="1"/>
            <a:t>GetStorage</a:t>
          </a:r>
          <a:endParaRPr lang="en-US" sz="4300" kern="1200" dirty="0"/>
        </a:p>
      </dsp:txBody>
      <dsp:txXfrm>
        <a:off x="3416125" y="3352827"/>
        <a:ext cx="3683350" cy="945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3F3AD-EFD4-45F0-AB70-304905B4A16F}" type="datetimeFigureOut">
              <a:rPr lang="cs-CZ" smtClean="0"/>
              <a:t>26.04.2023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E2315D-68B9-48CF-BB22-4DEC240CCC0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6909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Tadeáš – hlavní programování funkcionality a GUI</a:t>
            </a:r>
          </a:p>
          <a:p>
            <a:r>
              <a:rPr lang="cs-CZ" dirty="0"/>
              <a:t>Adam – Dokumentace, kontrolní studie, GUI</a:t>
            </a:r>
          </a:p>
          <a:p>
            <a:r>
              <a:rPr lang="cs-CZ" dirty="0"/>
              <a:t>Tomáš – Spojení peer to peer</a:t>
            </a:r>
          </a:p>
          <a:p>
            <a:r>
              <a:rPr lang="cs-CZ" dirty="0" err="1"/>
              <a:t>Phuc</a:t>
            </a:r>
            <a:r>
              <a:rPr lang="cs-CZ" dirty="0"/>
              <a:t> – kontrolní studie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69939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cs-CZ" dirty="0"/>
          </a:p>
          <a:p>
            <a:pPr marL="171450" indent="-171450">
              <a:buFontTx/>
              <a:buChar char="-"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61812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br>
              <a:rPr lang="cs-CZ" dirty="0"/>
            </a:b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24416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  <a:p>
            <a:r>
              <a:rPr lang="en-GB" dirty="0"/>
              <a:t>Toto </a:t>
            </a:r>
            <a:r>
              <a:rPr lang="en-GB" dirty="0" err="1"/>
              <a:t>jsou</a:t>
            </a:r>
            <a:r>
              <a:rPr lang="en-GB" dirty="0"/>
              <a:t> </a:t>
            </a:r>
            <a:r>
              <a:rPr lang="cs-CZ" dirty="0"/>
              <a:t>naše 4 funkce nejdůležitější uložiště, které slouží pro Upload </a:t>
            </a:r>
            <a:r>
              <a:rPr lang="cs-CZ" dirty="0" err="1"/>
              <a:t>Download</a:t>
            </a:r>
            <a:r>
              <a:rPr lang="cs-CZ" dirty="0"/>
              <a:t> a </a:t>
            </a:r>
            <a:r>
              <a:rPr lang="cs-CZ" dirty="0" err="1"/>
              <a:t>Delete</a:t>
            </a:r>
            <a:r>
              <a:rPr lang="cs-CZ" dirty="0"/>
              <a:t> a zobrazení uložiště, kdy klient posílá na uložiště zprávu jedné z těchto funkcí tzn například </a:t>
            </a:r>
            <a:r>
              <a:rPr lang="cs-CZ" dirty="0" err="1"/>
              <a:t>downloadfile</a:t>
            </a:r>
            <a:r>
              <a:rPr lang="cs-CZ" dirty="0"/>
              <a:t>, ve zprávě se nachází uživatel, soubor, který chceme stahovat a zpráva, následně uložiště podle této zprávy vykonává danou funkci v metodě </a:t>
            </a:r>
            <a:r>
              <a:rPr lang="cs-CZ" dirty="0" err="1"/>
              <a:t>getResponse</a:t>
            </a:r>
            <a:r>
              <a:rPr lang="cs-CZ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cs-CZ" dirty="0"/>
            </a:br>
            <a:r>
              <a:rPr lang="cs-CZ" dirty="0"/>
              <a:t>V případě toho stahovaní tak ta funkce </a:t>
            </a:r>
            <a:r>
              <a:rPr lang="cs-CZ" b="0" i="0" dirty="0">
                <a:solidFill>
                  <a:srgbClr val="8B949E"/>
                </a:solidFill>
                <a:effectLst/>
                <a:latin typeface="ui-monospace"/>
              </a:rPr>
              <a:t>Určí o jaký soubor z kterého adresáře se jedná následně se zapíše do logu, a zkontroluje se jestli dany soubor existuje a je menší než 65kB a následně se načte do proměnné se kterou se dále pracuje v jiné metodě, kde se odesílá zašifrovaně po 16blocích na </a:t>
            </a:r>
            <a:r>
              <a:rPr lang="cs-CZ" b="0" i="0" dirty="0" err="1">
                <a:solidFill>
                  <a:srgbClr val="8B949E"/>
                </a:solidFill>
                <a:effectLst/>
                <a:latin typeface="ui-monospace"/>
              </a:rPr>
              <a:t>cilovou</a:t>
            </a:r>
            <a:r>
              <a:rPr lang="cs-CZ" b="0" i="0" dirty="0">
                <a:solidFill>
                  <a:srgbClr val="8B949E"/>
                </a:solidFill>
                <a:effectLst/>
                <a:latin typeface="ui-monospace"/>
              </a:rPr>
              <a:t> adresu a port . A takto je to podobné u každé té funkce</a:t>
            </a:r>
            <a:r>
              <a:rPr lang="cs-CZ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Funkce </a:t>
            </a:r>
            <a:r>
              <a:rPr lang="cs-CZ" dirty="0" err="1"/>
              <a:t>GetStorage</a:t>
            </a:r>
            <a:r>
              <a:rPr lang="cs-CZ" dirty="0"/>
              <a:t> nám umožnuje si nechat zobrazit uložiště a zobrazovat v něm soubory, metoda bere argument jména uživatele </a:t>
            </a:r>
            <a:r>
              <a:rPr lang="cs-CZ" b="0" i="0" dirty="0">
                <a:solidFill>
                  <a:srgbClr val="D1D5DB"/>
                </a:solidFill>
                <a:effectLst/>
                <a:latin typeface="Söhne"/>
              </a:rPr>
              <a:t>a vytváří hierarchický slovník, který obsahuje informace o souborech na této cestě.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b="0" i="0" dirty="0">
                <a:solidFill>
                  <a:srgbClr val="D1D5DB"/>
                </a:solidFill>
                <a:effectLst/>
                <a:latin typeface="Söhne"/>
              </a:rPr>
              <a:t>Toto jsou 4 funkce pro každého </a:t>
            </a:r>
            <a:r>
              <a:rPr lang="cs-CZ" b="0" i="0" dirty="0" err="1">
                <a:solidFill>
                  <a:srgbClr val="D1D5DB"/>
                </a:solidFill>
                <a:effectLst/>
                <a:latin typeface="Söhne"/>
              </a:rPr>
              <a:t>uzivatele</a:t>
            </a:r>
            <a:r>
              <a:rPr lang="cs-CZ" b="0" i="0" dirty="0">
                <a:solidFill>
                  <a:srgbClr val="D1D5DB"/>
                </a:solidFill>
                <a:effectLst/>
                <a:latin typeface="Söhne"/>
              </a:rPr>
              <a:t>, uživatel admin </a:t>
            </a:r>
            <a:r>
              <a:rPr lang="cs-CZ" b="0" i="0" dirty="0" err="1">
                <a:solidFill>
                  <a:srgbClr val="D1D5DB"/>
                </a:solidFill>
                <a:effectLst/>
                <a:latin typeface="Söhne"/>
              </a:rPr>
              <a:t>ma</a:t>
            </a:r>
            <a:r>
              <a:rPr lang="cs-CZ" b="0" i="0" dirty="0">
                <a:solidFill>
                  <a:srgbClr val="D1D5DB"/>
                </a:solidFill>
                <a:effectLst/>
                <a:latin typeface="Söhne"/>
              </a:rPr>
              <a:t> ještě moznost </a:t>
            </a:r>
            <a:r>
              <a:rPr lang="cs-CZ" b="0" i="0" dirty="0" err="1">
                <a:solidFill>
                  <a:srgbClr val="D1D5DB"/>
                </a:solidFill>
                <a:effectLst/>
                <a:latin typeface="Söhne"/>
              </a:rPr>
              <a:t>overovat</a:t>
            </a:r>
            <a:r>
              <a:rPr lang="cs-CZ" b="0" i="0" dirty="0">
                <a:solidFill>
                  <a:srgbClr val="D1D5DB"/>
                </a:solidFill>
                <a:effectLst/>
                <a:latin typeface="Söhne"/>
              </a:rPr>
              <a:t> a porovnávat logy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58730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Logy se zapisují po každé interakci uživatele do souboru </a:t>
            </a:r>
            <a:r>
              <a:rPr lang="cs-CZ" dirty="0" err="1"/>
              <a:t>txt</a:t>
            </a:r>
            <a:r>
              <a:rPr lang="cs-CZ" dirty="0"/>
              <a:t>, který je uložen v </a:t>
            </a:r>
            <a:r>
              <a:rPr lang="cs-CZ" dirty="0" err="1"/>
              <a:t>adminovském</a:t>
            </a:r>
            <a:r>
              <a:rPr lang="cs-CZ" dirty="0"/>
              <a:t> adresáři a tento soubor se následně zabezpečí </a:t>
            </a:r>
            <a:r>
              <a:rPr lang="cs-CZ" dirty="0" err="1"/>
              <a:t>hashem</a:t>
            </a:r>
            <a:r>
              <a:rPr lang="cs-CZ" dirty="0"/>
              <a:t> SHA 256</a:t>
            </a:r>
            <a:br>
              <a:rPr lang="cs-CZ" dirty="0"/>
            </a:br>
            <a:r>
              <a:rPr lang="cs-CZ" dirty="0"/>
              <a:t>jak lze vidět z obrázku či slajdu, zapisuje se XY a záznamy jsou seřazeny od nejnovějšího po nejstarší 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209679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26841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Na závěr bychom chtěli říct, že se </a:t>
            </a:r>
            <a:r>
              <a:rPr lang="cs-CZ" dirty="0" err="1"/>
              <a:t>cílu</a:t>
            </a:r>
            <a:r>
              <a:rPr lang="cs-CZ" dirty="0"/>
              <a:t> dosáhlo splnit, vytvořili jsme ..(vyjmenuješ)</a:t>
            </a:r>
          </a:p>
          <a:p>
            <a:endParaRPr lang="cs-CZ" dirty="0"/>
          </a:p>
          <a:p>
            <a:r>
              <a:rPr lang="cs-CZ" dirty="0"/>
              <a:t>V budoucnu by se aplikace dala vylepšit tak, že nebude omezena na </a:t>
            </a:r>
            <a:r>
              <a:rPr lang="cs-CZ" dirty="0" err="1"/>
              <a:t>txt</a:t>
            </a:r>
            <a:r>
              <a:rPr lang="cs-CZ" dirty="0"/>
              <a:t> soubory a přenášené soubory nebudou omezeny na 65kB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315D-68B9-48CF-BB22-4DEC240CCC07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5972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9D1C3A-BF54-A5BB-E27E-FE92EFFC1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51D416C-400D-7D38-0446-1E3458C3D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BE5E8C-0060-23EB-03BC-1E9F19F3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09F4A-5F5A-43A5-B9A7-8D06C9932BD5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A8A8340-1014-FADF-72C0-494B26A8D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7281EB1-EF71-A907-6B6B-B409D7021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8010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53E5234-03F4-F19E-769B-53D672DE6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7C55C543-BDC4-85DE-1DF0-2FA085F0A0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67E508F-88DC-966E-111E-631AD7B25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69D0B-A294-46D8-90C1-B58811E4C0E7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742803C-B26C-2D4E-D62E-EB7F736F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95F4DCF-E192-9A82-240A-40FF3D9E0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26669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A5F1B278-71B1-6E1D-821A-4790F7CBC1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AA6E8B44-5838-918A-BB7D-3C86D36F3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184CAA8-DF81-7F28-0EA3-5FC07B122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DF79-A2B7-4EAB-94F8-03C9FDDC1216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A68A8AE-9406-0808-E0A6-88E6EC85B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37A9AF9-B518-9DBB-B394-AA93B11A3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00043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FF9A789-C850-3E78-9C20-4AD8B65F5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2800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F733991-066C-1062-743D-73AA97225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3750"/>
            <a:ext cx="10515600" cy="4351338"/>
          </a:xfrm>
        </p:spPr>
        <p:txBody>
          <a:bodyPr/>
          <a:lstStyle/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EA332FC-A84C-85E8-EBAE-9D4F1EFA3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30143-811F-4D62-86C3-521B338F3B10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1FB0EBF-4CC1-965F-E71D-A54F23BF1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0CA1077-98A3-4684-D360-FAAAB3C73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  <p:pic>
        <p:nvPicPr>
          <p:cNvPr id="7" name="Picture 4" descr="ELEKTRON-O nás">
            <a:extLst>
              <a:ext uri="{FF2B5EF4-FFF2-40B4-BE49-F238E27FC236}">
                <a16:creationId xmlns:a16="http://schemas.microsoft.com/office/drawing/2014/main" id="{04A802F3-5FA1-DB97-0977-2F3A82B1CE4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5" t="18136" r="6287" b="18889"/>
          <a:stretch/>
        </p:blipFill>
        <p:spPr bwMode="auto">
          <a:xfrm>
            <a:off x="115409" y="74703"/>
            <a:ext cx="3651682" cy="854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4888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19CB7C3-FCF9-76F5-E330-D387A69C7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A556A03-D9B2-2423-1B15-A15FEA90F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C7D8F4F-4C17-EF97-DBE6-B3BFC6BC7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343CF-3EFD-4F98-8873-B073883450C6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0D2E27F-8B24-DF41-F302-6C4697D4A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5A76EFE-B8E2-D79E-E1D0-0806CF710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92234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3A140B1-634D-BB59-D66E-F64CC6C83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388A293-F4B8-7E33-447F-9E21C57D39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B4E9007-696A-7508-A7F6-D9075364C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51B0E7CE-973E-F59A-D0DB-C4F4EDE52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774A3-B100-4FF6-87EA-64F5220E0B42}" type="datetime1">
              <a:rPr lang="cs-CZ" smtClean="0"/>
              <a:t>26.04.2023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4991A86-74DA-183A-B2C3-F3CE01AC3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4254F5B9-8610-8CCB-1842-EBA2E534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4552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11F0C4F-6860-E896-177F-0D7CD08F8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FBCF2E4-266B-2B8B-7DDB-96C70D60B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84ABF80-AD90-AC90-BAD0-B635249B5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5DB4FA71-A0AF-C1C8-E1F1-C1650D1F5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A8E954A9-7142-C217-C979-72C4BD126F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82E51170-EEAF-B845-93DA-31EB829A8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2993-710C-4158-ACBB-1E02C864E572}" type="datetime1">
              <a:rPr lang="cs-CZ" smtClean="0"/>
              <a:t>26.04.2023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2AE06BFD-00AE-2612-02E0-1630839D7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C728CF64-23C7-E250-4DA2-7E50CF008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78964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DF606FB-0E3A-B727-B396-02068B1C3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D355B92D-23E0-EE5B-1C49-8407BD57B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CAC7-EC3A-43BB-8B3D-41C9D80A0784}" type="datetime1">
              <a:rPr lang="cs-CZ" smtClean="0"/>
              <a:t>26.04.2023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2F328540-549E-55B6-FCA4-8BDD7FD3B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B99D1EA4-7EC0-73DC-B43D-CF6E64EED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90022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CFBCDEA0-5804-6F03-8D4B-7ED5712B4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C42F6-D8A4-44E7-847C-91C42629C5D4}" type="datetime1">
              <a:rPr lang="cs-CZ" smtClean="0"/>
              <a:t>26.04.2023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DADC8E04-8CFE-4B3B-4E01-615FBFA89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ACC68CC7-3C2C-256C-066A-2CA5583FB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74638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216FF86-61E3-01B6-0931-2EF69C30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9D0A24D-D439-9352-D87A-423196D29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D7629DF6-4DB1-7E6F-0683-1465BBC7C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DAA2B812-8D65-F31A-59F7-83FC92247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46B3C-48CF-419C-AF50-7E325C7BABD5}" type="datetime1">
              <a:rPr lang="cs-CZ" smtClean="0"/>
              <a:t>26.04.2023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340ED5A2-0B4F-2483-F2AA-12719915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7C81F66-A07F-3166-2AED-D8871AD09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02473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12FA9FD-74EA-A42F-6FCB-442DEFBB7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E198AC1B-2336-6F3F-4CE3-E2275D8594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40C2C060-0526-6CF9-D349-7117AE0CE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25CC1502-72F7-A97C-E4FE-2799FB4EF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231D-5A72-4424-AED9-4217EBEBAED3}" type="datetime1">
              <a:rPr lang="cs-CZ" smtClean="0"/>
              <a:t>26.04.2023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34059A6-8505-A432-5EFF-2916F899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04574EE-D62F-7893-0295-C2F3FC72C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10067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910934E5-74C2-F572-6D76-2CAC07A5B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1B975E9-411A-847F-F834-3DEEC15CB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5D71556-B61D-EC08-25AC-9955CD2AA1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7ECC1-52DB-4890-ADCF-508A65160633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5094F16-459E-17E5-18F7-F37168479D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188748E-3464-4200-ACA5-1A858AC3B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782EF-4A63-4BD7-8701-D8594FDEE69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42849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6854523-BA33-4B24-1ABB-B21609227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cs-CZ" sz="4800" dirty="0">
                <a:solidFill>
                  <a:srgbClr val="FFFFFF"/>
                </a:solidFill>
              </a:rPr>
              <a:t>Zabezpečené úložiště pomocí </a:t>
            </a:r>
            <a:r>
              <a:rPr lang="cs-CZ" sz="4800" dirty="0" err="1">
                <a:solidFill>
                  <a:srgbClr val="FFFFFF"/>
                </a:solidFill>
              </a:rPr>
              <a:t>postkvantové</a:t>
            </a:r>
            <a:r>
              <a:rPr lang="cs-CZ" sz="4800" dirty="0">
                <a:solidFill>
                  <a:srgbClr val="FFFFFF"/>
                </a:solidFill>
              </a:rPr>
              <a:t> kryptografie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E3DFB0D-BF03-FE77-29D7-6F296CE6E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GB" dirty="0" err="1"/>
              <a:t>Tade</a:t>
            </a:r>
            <a:r>
              <a:rPr lang="cs-CZ" dirty="0" err="1"/>
              <a:t>áš</a:t>
            </a:r>
            <a:r>
              <a:rPr lang="cs-CZ" dirty="0"/>
              <a:t> Zachoval, Adam Turek, Tomáš Závada, Nguyen Van </a:t>
            </a:r>
            <a:r>
              <a:rPr lang="cs-CZ" dirty="0" err="1"/>
              <a:t>Phuc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98432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1E1088F-22AD-831F-B061-1163A5AB0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Závěr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F6FA39A-2CEC-0E62-FC13-62A976C40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Vytvoření peer to peer komunikace</a:t>
            </a:r>
          </a:p>
          <a:p>
            <a:r>
              <a:rPr lang="cs-CZ" dirty="0"/>
              <a:t>Využití symetrického šifrování (AES)</a:t>
            </a:r>
          </a:p>
          <a:p>
            <a:r>
              <a:rPr lang="cs-CZ" dirty="0"/>
              <a:t>Využití </a:t>
            </a:r>
            <a:r>
              <a:rPr lang="cs-CZ" dirty="0" err="1"/>
              <a:t>postkvantové</a:t>
            </a:r>
            <a:r>
              <a:rPr lang="cs-CZ" dirty="0"/>
              <a:t> kryptografie (</a:t>
            </a:r>
            <a:r>
              <a:rPr lang="cs-CZ" dirty="0" err="1"/>
              <a:t>NewHope</a:t>
            </a:r>
            <a:r>
              <a:rPr lang="cs-CZ" dirty="0"/>
              <a:t>)</a:t>
            </a:r>
          </a:p>
          <a:p>
            <a:r>
              <a:rPr lang="cs-CZ" dirty="0"/>
              <a:t>Dosažení integrity, autentičnosti a důvěrnosti</a:t>
            </a:r>
          </a:p>
          <a:p>
            <a:r>
              <a:rPr lang="cs-CZ" dirty="0"/>
              <a:t>Zachytávání akcí do logů (stahování, nahrávání, mazání, čas)</a:t>
            </a:r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F16D9D2-E1B5-65F5-2C23-6F754EACA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9CE1-B439-4B46-8266-A21455DBB110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641AA4EA-A28A-5D3F-AFDC-0FCF1CEAA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70588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859F325-1D15-3D03-2C06-E2E224E4B7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3813"/>
            <a:ext cx="9144000" cy="2387600"/>
          </a:xfrm>
        </p:spPr>
        <p:txBody>
          <a:bodyPr/>
          <a:lstStyle/>
          <a:p>
            <a:r>
              <a:rPr lang="cs-CZ" dirty="0"/>
              <a:t>Děkujeme za pozornost!</a:t>
            </a:r>
          </a:p>
        </p:txBody>
      </p:sp>
    </p:spTree>
    <p:extLst>
      <p:ext uri="{BB962C8B-B14F-4D97-AF65-F5344CB8AC3E}">
        <p14:creationId xmlns:p14="http://schemas.microsoft.com/office/powerpoint/2010/main" val="3635437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0F4CFAB-FD31-1384-74BB-59C0AE74A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Osnova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CCF1DAC-220F-692E-89A0-DA666E7FE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Rozvržení práce </a:t>
            </a:r>
          </a:p>
          <a:p>
            <a:r>
              <a:rPr lang="cs-CZ" dirty="0"/>
              <a:t>Teorie </a:t>
            </a:r>
          </a:p>
          <a:p>
            <a:r>
              <a:rPr lang="cs-CZ" dirty="0"/>
              <a:t>Samostatné řešení</a:t>
            </a:r>
          </a:p>
          <a:p>
            <a:r>
              <a:rPr lang="cs-CZ" dirty="0"/>
              <a:t>Ukázka</a:t>
            </a:r>
          </a:p>
          <a:p>
            <a:endParaRPr lang="cs-CZ" dirty="0"/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1C8F4CF-4477-9D88-C3F8-328F5E43B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37FE3-8578-4C3C-B9A0-E24AE09C7E29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9090FBE0-8B46-BB0E-D506-F3C806819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48896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5457896-22E5-7F3F-FEE6-85A2D1626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Rozvržení práce</a:t>
            </a:r>
          </a:p>
        </p:txBody>
      </p:sp>
      <p:graphicFrame>
        <p:nvGraphicFramePr>
          <p:cNvPr id="7" name="Zástupný obsah 2">
            <a:extLst>
              <a:ext uri="{FF2B5EF4-FFF2-40B4-BE49-F238E27FC236}">
                <a16:creationId xmlns:a16="http://schemas.microsoft.com/office/drawing/2014/main" id="{F78D47F9-D57C-0ED0-6771-D2A03F3C30F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06375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5B2FB29-DB06-5935-9B79-6EB43A940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30143-811F-4D62-86C3-521B338F3B10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25939D6E-BB6D-A755-8338-6B3AFE1AA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23494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7B382D7-4D84-DACF-7570-46DC10D8B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Teorie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92B8E53-44C8-13E5-2747-49191F482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AES </a:t>
            </a:r>
            <a:r>
              <a:rPr lang="cs-CZ" dirty="0"/>
              <a:t>CBC </a:t>
            </a:r>
            <a:r>
              <a:rPr lang="cs-CZ" dirty="0" err="1"/>
              <a:t>mod</a:t>
            </a:r>
            <a:endParaRPr lang="en-US" dirty="0"/>
          </a:p>
          <a:p>
            <a:r>
              <a:rPr lang="en-US" dirty="0" err="1"/>
              <a:t>NewHope</a:t>
            </a:r>
            <a:endParaRPr lang="cs-CZ" dirty="0"/>
          </a:p>
          <a:p>
            <a:r>
              <a:rPr lang="cs-CZ" dirty="0"/>
              <a:t>SHA-256</a:t>
            </a:r>
            <a:endParaRPr lang="en-US" dirty="0"/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6002416-6395-5149-7463-22F54AAA2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ED2AB-9469-437F-A55E-C0702FE2C2D6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45E471FA-BE12-8F41-9DC3-A386CF4CF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4</a:t>
            </a:fld>
            <a:endParaRPr lang="cs-CZ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0CE8496-2B45-03C3-8B60-D66D05982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600" y="281202"/>
            <a:ext cx="571500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EE42096-A2EC-3712-803E-9E150BB73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3439" y="3164895"/>
            <a:ext cx="5955322" cy="310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631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A9656D0-DE1E-6250-64D5-0436896EE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Řešení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454AF0A-DEDF-3F46-59C2-D262C4E33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Peer to peer komunikace</a:t>
            </a:r>
          </a:p>
          <a:p>
            <a:r>
              <a:rPr lang="cs-CZ" dirty="0"/>
              <a:t>Symetrické šifrování </a:t>
            </a:r>
          </a:p>
          <a:p>
            <a:r>
              <a:rPr lang="cs-CZ" dirty="0" err="1"/>
              <a:t>Postkvantová</a:t>
            </a:r>
            <a:r>
              <a:rPr lang="cs-CZ" dirty="0"/>
              <a:t> kryptografie</a:t>
            </a:r>
          </a:p>
          <a:p>
            <a:r>
              <a:rPr lang="cs-CZ" dirty="0"/>
              <a:t>Dosažení integrity, autentičnosti a důvěrnosti</a:t>
            </a:r>
          </a:p>
          <a:p>
            <a:r>
              <a:rPr lang="cs-CZ" dirty="0"/>
              <a:t>Zachytávání akcí do logů </a:t>
            </a:r>
          </a:p>
          <a:p>
            <a:pPr marL="0" indent="0">
              <a:buNone/>
            </a:pP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11216FB8-2F3D-C453-5C87-A11073644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30143-811F-4D62-86C3-521B338F3B10}" type="datetime1">
              <a:rPr lang="cs-CZ" smtClean="0"/>
              <a:t>26.04.2023</a:t>
            </a:fld>
            <a:endParaRPr lang="cs-CZ" dirty="0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42E0DEFC-65F0-6A16-CA7D-9487FF1EA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6181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DB78F1-4BDC-44B8-EB87-7505F8138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Řešení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7A3AB61-B912-874E-BE2D-4107BA2D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12F39-88D9-4097-8F31-795557C1F1DA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33DE1C04-6C5E-9758-FE50-F91289F09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6</a:t>
            </a:fld>
            <a:endParaRPr lang="cs-CZ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93F11C2-9BC7-BBA2-6F94-852CAC2BA7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04279" y="569556"/>
            <a:ext cx="6783443" cy="6151919"/>
          </a:xfrm>
        </p:spPr>
      </p:pic>
    </p:spTree>
    <p:extLst>
      <p:ext uri="{BB962C8B-B14F-4D97-AF65-F5344CB8AC3E}">
        <p14:creationId xmlns:p14="http://schemas.microsoft.com/office/powerpoint/2010/main" val="1281591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DB78F1-4BDC-44B8-EB87-7505F8138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Dostupné funkce úložiště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7A3AB61-B912-874E-BE2D-4107BA2D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12F39-88D9-4097-8F31-795557C1F1DA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33DE1C04-6C5E-9758-FE50-F91289F09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7</a:t>
            </a:fld>
            <a:endParaRPr lang="cs-CZ"/>
          </a:p>
        </p:txBody>
      </p:sp>
      <p:graphicFrame>
        <p:nvGraphicFramePr>
          <p:cNvPr id="9" name="Zástupný obsah 2">
            <a:extLst>
              <a:ext uri="{FF2B5EF4-FFF2-40B4-BE49-F238E27FC236}">
                <a16:creationId xmlns:a16="http://schemas.microsoft.com/office/drawing/2014/main" id="{AFCDF4AF-944E-A884-0359-2B671BA618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4713436"/>
              </p:ext>
            </p:extLst>
          </p:nvPr>
        </p:nvGraphicFramePr>
        <p:xfrm>
          <a:off x="838200" y="206375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17455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DB78F1-4BDC-44B8-EB87-7505F8138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Logování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6D710E9-E42C-7C18-2824-8BCB20AB1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Do souboru</a:t>
            </a:r>
          </a:p>
          <a:p>
            <a:r>
              <a:rPr lang="cs-CZ" dirty="0"/>
              <a:t>Přístup pouze admin</a:t>
            </a:r>
          </a:p>
          <a:p>
            <a:r>
              <a:rPr lang="cs-CZ" dirty="0"/>
              <a:t>Zabezpečené </a:t>
            </a:r>
            <a:r>
              <a:rPr lang="cs-CZ" dirty="0" err="1"/>
              <a:t>hashem</a:t>
            </a:r>
            <a:endParaRPr lang="cs-CZ" dirty="0"/>
          </a:p>
          <a:p>
            <a:r>
              <a:rPr lang="cs-CZ" dirty="0"/>
              <a:t>Datum</a:t>
            </a:r>
            <a:r>
              <a:rPr lang="en-US" dirty="0"/>
              <a:t>;</a:t>
            </a:r>
            <a:r>
              <a:rPr lang="cs-CZ" dirty="0"/>
              <a:t>Čas</a:t>
            </a:r>
            <a:r>
              <a:rPr lang="en-US" dirty="0"/>
              <a:t>;</a:t>
            </a:r>
            <a:r>
              <a:rPr lang="cs-CZ" dirty="0"/>
              <a:t>Uživatel</a:t>
            </a:r>
            <a:r>
              <a:rPr lang="en-US" dirty="0"/>
              <a:t>;</a:t>
            </a:r>
            <a:r>
              <a:rPr lang="cs-CZ" dirty="0"/>
              <a:t>Název funkce</a:t>
            </a:r>
            <a:r>
              <a:rPr lang="en-US" dirty="0"/>
              <a:t>;</a:t>
            </a:r>
            <a:r>
              <a:rPr lang="cs-CZ" dirty="0"/>
              <a:t>Název souboru</a:t>
            </a:r>
            <a:r>
              <a:rPr lang="en-US" dirty="0"/>
              <a:t>;</a:t>
            </a:r>
            <a:r>
              <a:rPr lang="cs-CZ" dirty="0"/>
              <a:t>Velikost souboru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7A3AB61-B912-874E-BE2D-4107BA2D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12F39-88D9-4097-8F31-795557C1F1DA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33DE1C04-6C5E-9758-FE50-F91289F09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8</a:t>
            </a:fld>
            <a:endParaRPr lang="cs-CZ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309CB6-19F0-3C5E-3B04-5188C1356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678" y="1097246"/>
            <a:ext cx="5661146" cy="210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52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94806-4CF0-A774-12AA-B5EF5A630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Ukázka</a:t>
            </a:r>
          </a:p>
        </p:txBody>
      </p:sp>
      <p:pic>
        <p:nvPicPr>
          <p:cNvPr id="6" name="2023-04-23 19-11-57">
            <a:hlinkClick r:id="" action="ppaction://media"/>
            <a:extLst>
              <a:ext uri="{FF2B5EF4-FFF2-40B4-BE49-F238E27FC236}">
                <a16:creationId xmlns:a16="http://schemas.microsoft.com/office/drawing/2014/main" id="{7C26AC30-4444-150F-D7A2-CC6AF1906B9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19264" y="1336431"/>
            <a:ext cx="8663087" cy="487287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19D1F-E8E4-EEA6-72CA-8604A2821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30143-811F-4D62-86C3-521B338F3B10}" type="datetime1">
              <a:rPr lang="cs-CZ" smtClean="0"/>
              <a:t>26.04.2023</a:t>
            </a:fld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E7BCD8-BAB4-9559-CAFF-DA8AC5A00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82EF-4A63-4BD7-8701-D8594FDEE69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7326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2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1230</TotalTime>
  <Words>450</Words>
  <Application>Microsoft Office PowerPoint</Application>
  <PresentationFormat>Širokoúhlá obrazovka</PresentationFormat>
  <Paragraphs>85</Paragraphs>
  <Slides>11</Slides>
  <Notes>7</Notes>
  <HiddenSlides>0</HiddenSlides>
  <MMClips>1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Söhne</vt:lpstr>
      <vt:lpstr>ui-monospace</vt:lpstr>
      <vt:lpstr>Motiv Office</vt:lpstr>
      <vt:lpstr>Zabezpečené úložiště pomocí postkvantové kryptografie</vt:lpstr>
      <vt:lpstr>Osnova</vt:lpstr>
      <vt:lpstr>Rozvržení práce</vt:lpstr>
      <vt:lpstr>Teorie</vt:lpstr>
      <vt:lpstr>Řešení</vt:lpstr>
      <vt:lpstr>Řešení</vt:lpstr>
      <vt:lpstr>Dostupné funkce úložiště</vt:lpstr>
      <vt:lpstr>Logování</vt:lpstr>
      <vt:lpstr>Ukázka</vt:lpstr>
      <vt:lpstr>Závěr</vt:lpstr>
      <vt:lpstr>Děkujeme za pozornost!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Punctured Syndrome Decoding Problem Efficient Side Channel Attacks Against Classic McEliece</dc:title>
  <dc:creator>Kristýna Mlčáková</dc:creator>
  <cp:lastModifiedBy>Turek Adam (211818)</cp:lastModifiedBy>
  <cp:revision>11</cp:revision>
  <dcterms:created xsi:type="dcterms:W3CDTF">2023-04-08T09:39:55Z</dcterms:created>
  <dcterms:modified xsi:type="dcterms:W3CDTF">2023-04-26T17:12:11Z</dcterms:modified>
</cp:coreProperties>
</file>

<file path=docProps/thumbnail.jpeg>
</file>